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55" r:id="rId3"/>
    <p:sldId id="345" r:id="rId4"/>
    <p:sldId id="321" r:id="rId5"/>
    <p:sldId id="344" r:id="rId6"/>
    <p:sldId id="348" r:id="rId7"/>
    <p:sldId id="356" r:id="rId8"/>
    <p:sldId id="323" r:id="rId9"/>
    <p:sldId id="336" r:id="rId10"/>
    <p:sldId id="305" r:id="rId11"/>
    <p:sldId id="358" r:id="rId12"/>
  </p:sldIdLst>
  <p:sldSz cx="9144000" cy="6858000" type="screen4x3"/>
  <p:notesSz cx="6858000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6CCFF"/>
    <a:srgbClr val="4D4D4D"/>
    <a:srgbClr val="B92D14"/>
    <a:srgbClr val="35759D"/>
    <a:srgbClr val="35B19D"/>
    <a:srgbClr val="20A6C6"/>
    <a:srgbClr val="DEDEDE"/>
    <a:srgbClr val="00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47" autoAdjust="0"/>
    <p:restoredTop sz="95596" autoAdjust="0"/>
  </p:normalViewPr>
  <p:slideViewPr>
    <p:cSldViewPr>
      <p:cViewPr>
        <p:scale>
          <a:sx n="50" d="100"/>
          <a:sy n="50" d="100"/>
        </p:scale>
        <p:origin x="-242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655C0-4061-4CD8-B487-28326CF430B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E440E-D6E8-49A7-B22A-1323EFF10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3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5153"/>
            <a:ext cx="548640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86F00E7-7412-4833-821D-EBA3C975465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6990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8117A4-DC1A-4CA9-884F-308018F7BFF1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10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226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8117A4-DC1A-4CA9-884F-308018F7BFF1}" type="slidenum">
              <a:rPr lang="en-US" altLang="ru-RU"/>
              <a:pPr/>
              <a:t>11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075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2283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22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5544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6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9809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048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9578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2309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3949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8660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2282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605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66675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33702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6021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48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11930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6918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m_full">
            <a:extLst>
              <a:ext uri="{FF2B5EF4-FFF2-40B4-BE49-F238E27FC236}">
                <a16:creationId xmlns:a16="http://schemas.microsoft.com/office/drawing/2014/main" xmlns="" id="{2C769E72-0525-4D5F-AE6E-4359ED367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124744"/>
            <a:ext cx="331236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79511" y="4869160"/>
            <a:ext cx="4248473" cy="1584176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alt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Ледкова</a:t>
            </a: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Ю., педагог-психолог МАОУ «СОШ №56 г. Челябинска», руководитель ГМО педагогов-психологов образовательных организаций г. Челябинска</a:t>
            </a:r>
            <a:endParaRPr lang="ru-RU" altLang="ru-RU" sz="2300" dirty="0">
              <a:solidFill>
                <a:srgbClr val="00206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5292080" cy="208823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 по профилактике кризисных состояний и деструктивного поведения у подростков</a:t>
            </a: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836712"/>
            <a:ext cx="7367871" cy="403244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ru-RU" altLang="ru-RU" sz="22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altLang="ru-RU" sz="2200" b="1" dirty="0" smtClean="0">
                <a:solidFill>
                  <a:srgbClr val="002060"/>
                </a:solidFill>
              </a:rPr>
              <a:t>	В профилактическом направлении деятельности образовательных организаций - разработка и эффективная  реализация данного плана мероприятий ОО по предотвращени</a:t>
            </a:r>
            <a:r>
              <a:rPr lang="ru-RU" altLang="ru-RU" sz="2200" b="1" dirty="0" smtClean="0">
                <a:solidFill>
                  <a:srgbClr val="002060"/>
                </a:solidFill>
              </a:rPr>
              <a:t>ю кризисных ситуаций носит не рекомендательных характер, а обязательный.</a:t>
            </a:r>
            <a:endParaRPr lang="en-US" altLang="ru-RU" sz="2200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B12DE531-8BAE-470E-A4E4-D949D35EF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5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m_full">
            <a:extLst>
              <a:ext uri="{FF2B5EF4-FFF2-40B4-BE49-F238E27FC236}">
                <a16:creationId xmlns:a16="http://schemas.microsoft.com/office/drawing/2014/main" xmlns="" id="{2C769E72-0525-4D5F-AE6E-4359ED367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156" y="0"/>
            <a:ext cx="1371972" cy="137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79511" y="3501008"/>
            <a:ext cx="7560841" cy="2952328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5868144" cy="208823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</a:rPr>
              <a:t>С пожеланиями здоровья и продуктивной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совместной работы!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5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2431" y="0"/>
            <a:ext cx="6690049" cy="908720"/>
          </a:xfrm>
        </p:spPr>
        <p:txBody>
          <a:bodyPr/>
          <a:lstStyle/>
          <a:p>
            <a:pPr algn="ctr"/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профилактики суицидального поведения детей и подростков </a:t>
            </a:r>
            <a:endParaRPr lang="en-US" alt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124744"/>
            <a:ext cx="6624736" cy="4696490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endParaRPr lang="ru-RU" altLang="ru-RU" sz="2200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учебного года (за неполные 3 месяца) 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случая суицидальной направленности: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случая завершенных,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случая незавершенных </a:t>
            </a:r>
            <a:endParaRPr lang="en-US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76B9869-24A2-4407-9122-C6BC499C2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68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620688"/>
            <a:ext cx="7128792" cy="4824536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планах работы специалистов школы – заместителей директоров, педагогов-психологов, социальных педагогов,  классных руководителей однозначно есть направление деятельности профилактики и предупреждения кризисных ситуаций и суицидальных склонностей.</a:t>
            </a: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ВАЖНЫ И ВОСТРЕБОВАНЫ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профессиональные действия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 на повышение эффективности профилактической работы детей и подростков по предотвращению кризисных ситуаций и укреплению психического здоровья обучающихся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02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404664"/>
            <a:ext cx="7452320" cy="489654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Из письма Комитета по делам образования 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02536"/>
            <a:ext cx="7308304" cy="27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39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620688"/>
            <a:ext cx="6768752" cy="5040560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наша  с вами профессиональная  работа была более структурирована и эффективна,  перед нами стоит задача совместной разработки и реализации плана образовательной организации по предотвращению кризисных ситуаций. 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план совместный труд заместителей директоров, педагогов-психологов, социальных педагогов, классных руководителей и администрации школы.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локальный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внутришкольный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документ, где прописаны все участники образовательных отношений (обучающиеся, педагоги, специалисты, члены школьного самоуправления и родительская общественность)</a:t>
            </a:r>
            <a:endParaRPr lang="en-US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6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548680"/>
            <a:ext cx="6912768" cy="3642320"/>
          </a:xfrm>
        </p:spPr>
        <p:txBody>
          <a:bodyPr/>
          <a:lstStyle/>
          <a:p>
            <a:pPr marL="0" indent="45720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Комитета по делам образования от</a:t>
            </a: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06.11.18г. № 16-02/ 7819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 методических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для руководителей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обеспечению психологической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образовательной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коллеги!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письмом Министерства образования и науки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Челябинской области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26.04.2018 № 1213/4469 направляем Вам методический комплекс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предотвращению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кризисных ситуаций в образовательных организациях для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и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в работе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17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8941" y="260648"/>
            <a:ext cx="6909523" cy="5332710"/>
          </a:xfrm>
        </p:spPr>
        <p:txBody>
          <a:bodyPr/>
          <a:lstStyle/>
          <a:p>
            <a:pPr marL="0" indent="45720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методических рекомендаций (методического комплекса):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актуальности вопроса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Нормативно-правовая база обеспечения психологической безопасности образовательной среды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Кризисный план и антикризисная команда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доброжелательного климата в образовательной организации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суицидального поведения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в ситуациях кризиса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Посткризисное сопровождение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sz="22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76B9869-24A2-4407-9122-C6BC499C2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2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16632"/>
            <a:ext cx="6934200" cy="715963"/>
          </a:xfrm>
        </p:spPr>
        <p:txBody>
          <a:bodyPr/>
          <a:lstStyle/>
          <a:p>
            <a:pPr algn="r"/>
            <a:endParaRPr lang="en-US" altLang="ru-RU" sz="2400" b="1" dirty="0">
              <a:solidFill>
                <a:srgbClr val="4D4D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832594"/>
            <a:ext cx="7272808" cy="5332710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содержании данного комплекса имеются приложения</a:t>
            </a:r>
            <a:r>
              <a:rPr lang="ru-RU" sz="22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эффективной практической работы  по предотвращению кризисных ситуаций и обеспечению психологической безопасности образовательной среды.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№2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«Образец примерного плана мероприятий по предотвращению кризисных ситуаций в образовательной организации» (на учебный год)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обучающимися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</a:t>
            </a:r>
          </a:p>
          <a:p>
            <a:pPr marL="0" indent="457200">
              <a:spcBef>
                <a:spcPts val="0"/>
              </a:spcBef>
              <a:buNone/>
            </a:pPr>
            <a:endParaRPr lang="ru-RU" alt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endParaRPr lang="en-US" alt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976B9869-24A2-4407-9122-C6BC499C2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7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m_full">
            <a:extLst>
              <a:ext uri="{FF2B5EF4-FFF2-40B4-BE49-F238E27FC236}">
                <a16:creationId xmlns:a16="http://schemas.microsoft.com/office/drawing/2014/main" xmlns="" id="{8FC20CF7-B37A-4F96-A360-591B7804E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179627"/>
              </p:ext>
            </p:extLst>
          </p:nvPr>
        </p:nvGraphicFramePr>
        <p:xfrm>
          <a:off x="1547664" y="2420888"/>
          <a:ext cx="7272808" cy="4213002"/>
        </p:xfrm>
        <a:graphic>
          <a:graphicData uri="http://schemas.openxmlformats.org/drawingml/2006/table">
            <a:tbl>
              <a:tblPr firstRow="1" firstCol="1" bandRow="1"/>
              <a:tblGrid>
                <a:gridCol w="638601"/>
                <a:gridCol w="3537863"/>
                <a:gridCol w="1368152"/>
                <a:gridCol w="1728192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Мероприятия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Сроки проведения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Ответственный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Подготовка  приказа «О профилактике кризисных ситуаций в образовательной организации»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Август-сентябрь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Директор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Создание базы данных обучающихся «групп риска»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Сентябрь-октябрь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Социальный педагог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Самообследование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 школьной среды на предмет безопасности и комфортности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2 раза в год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Администрация школы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Диагностика взаимоотношений в школе (анкетирование обучающихся и педагогов)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Февраль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Педагог-психолог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7704" y="1000222"/>
            <a:ext cx="7237884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2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Образец примерного плана мероприятий по предотвращению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кризисных ситуаций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образовательной организации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11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238A00"/>
      </a:lt2>
      <a:accent1>
        <a:srgbClr val="31A70A"/>
      </a:accent1>
      <a:accent2>
        <a:srgbClr val="54C322"/>
      </a:accent2>
      <a:accent3>
        <a:srgbClr val="FFFFFF"/>
      </a:accent3>
      <a:accent4>
        <a:srgbClr val="505050"/>
      </a:accent4>
      <a:accent5>
        <a:srgbClr val="ADD0AA"/>
      </a:accent5>
      <a:accent6>
        <a:srgbClr val="4BB01E"/>
      </a:accent6>
      <a:hlink>
        <a:srgbClr val="82DA46"/>
      </a:hlink>
      <a:folHlink>
        <a:srgbClr val="CDCDC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Greenlist</Template>
  <TotalTime>2763</TotalTime>
  <Words>434</Words>
  <Application>Microsoft Office PowerPoint</Application>
  <PresentationFormat>Экран (4:3)</PresentationFormat>
  <Paragraphs>80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powerpoint-template-24</vt:lpstr>
      <vt:lpstr>Комплексный подход по профилактике кризисных состояний и деструктивного поведения у подростков</vt:lpstr>
      <vt:lpstr>  Актуальность профилактики суицидального поведения детей и подростков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пожеланиями здоровья и продуктивной совместной работы!</vt:lpstr>
    </vt:vector>
  </TitlesOfParts>
  <Company>Templates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subject>Êðàñîòà, çäîðîâüå, ìåäèöèíà</dc:subject>
  <dc:creator>Юлия</dc:creator>
  <dc:description>http://propowerpoint.ru - Áåñïëàòíûå øàáëîíû äëÿ ïðåçåíòàöèé. Ïîëåçíûå ñîâåòû è óðîêè  PowerPoint .</dc:description>
  <cp:lastModifiedBy>User</cp:lastModifiedBy>
  <cp:revision>196</cp:revision>
  <cp:lastPrinted>2019-12-03T05:48:22Z</cp:lastPrinted>
  <dcterms:created xsi:type="dcterms:W3CDTF">2017-03-12T08:34:38Z</dcterms:created>
  <dcterms:modified xsi:type="dcterms:W3CDTF">2019-12-03T06:12:42Z</dcterms:modified>
</cp:coreProperties>
</file>